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1952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88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AA8B01-069D-6887-BDBF-CCB9049AE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203906" cy="19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60330" rtl="0" eaLnBrk="1" latinLnBrk="0" hangingPunct="1">
        <a:lnSpc>
          <a:spcPct val="90000"/>
        </a:lnSpc>
        <a:spcBef>
          <a:spcPct val="0"/>
        </a:spcBef>
        <a:buNone/>
        <a:defRPr sz="12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82" indent="-65082" algn="l" defTabSz="260330" rtl="0" eaLnBrk="1" latinLnBrk="0" hangingPunct="1">
        <a:lnSpc>
          <a:spcPct val="90000"/>
        </a:lnSpc>
        <a:spcBef>
          <a:spcPts val="285"/>
        </a:spcBef>
        <a:buFont typeface="Arial" panose="020B0604020202020204" pitchFamily="34" charset="0"/>
        <a:buChar char="•"/>
        <a:defRPr sz="797" kern="1200">
          <a:solidFill>
            <a:schemeClr val="tx1"/>
          </a:solidFill>
          <a:latin typeface="+mn-lt"/>
          <a:ea typeface="+mn-ea"/>
          <a:cs typeface="+mn-cs"/>
        </a:defRPr>
      </a:lvl1pPr>
      <a:lvl2pPr marL="195247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683" kern="1200">
          <a:solidFill>
            <a:schemeClr val="tx1"/>
          </a:solidFill>
          <a:latin typeface="+mn-lt"/>
          <a:ea typeface="+mn-ea"/>
          <a:cs typeface="+mn-cs"/>
        </a:defRPr>
      </a:lvl2pPr>
      <a:lvl3pPr marL="325412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69" kern="1200">
          <a:solidFill>
            <a:schemeClr val="tx1"/>
          </a:solidFill>
          <a:latin typeface="+mn-lt"/>
          <a:ea typeface="+mn-ea"/>
          <a:cs typeface="+mn-cs"/>
        </a:defRPr>
      </a:lvl3pPr>
      <a:lvl4pPr marL="455577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4pPr>
      <a:lvl5pPr marL="585742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5pPr>
      <a:lvl6pPr marL="715907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6pPr>
      <a:lvl7pPr marL="846071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7pPr>
      <a:lvl8pPr marL="976236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8pPr>
      <a:lvl9pPr marL="1106401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1pPr>
      <a:lvl2pPr marL="130165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2pPr>
      <a:lvl3pPr marL="260330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3pPr>
      <a:lvl4pPr marL="390495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4pPr>
      <a:lvl5pPr marL="520659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5pPr>
      <a:lvl6pPr marL="650824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6pPr>
      <a:lvl7pPr marL="780989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7pPr>
      <a:lvl8pPr marL="911154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8pPr>
      <a:lvl9pPr marL="1041319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5EEF33-290D-592C-5F4E-1E5971F98ADB}"/>
              </a:ext>
            </a:extLst>
          </p:cNvPr>
          <p:cNvSpPr txBox="1"/>
          <p:nvPr/>
        </p:nvSpPr>
        <p:spPr>
          <a:xfrm>
            <a:off x="7483345" y="1399073"/>
            <a:ext cx="709604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-25000" dirty="0">
                <a:latin typeface="Arial MT" pitchFamily="50" charset="0"/>
                <a:cs typeface="Arial" panose="020B0604020202020204" pitchFamily="34" charset="0"/>
              </a:rPr>
              <a:t>**</a:t>
            </a:r>
            <a:endParaRPr lang="en-IN" sz="1600" baseline="-25000" dirty="0">
              <a:latin typeface="Arial MT" pitchFamily="50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4D128-B14E-6500-3CBB-3BAB7B627A85}"/>
              </a:ext>
            </a:extLst>
          </p:cNvPr>
          <p:cNvSpPr txBox="1"/>
          <p:nvPr/>
        </p:nvSpPr>
        <p:spPr>
          <a:xfrm>
            <a:off x="8815119" y="1358036"/>
            <a:ext cx="475112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-25000" dirty="0">
                <a:latin typeface="Arial MT" pitchFamily="50" charset="0"/>
                <a:cs typeface="Arial" panose="020B0604020202020204" pitchFamily="34" charset="0"/>
              </a:rPr>
              <a:t>**</a:t>
            </a:r>
            <a:endParaRPr lang="en-IN" sz="1600" baseline="-25000" dirty="0">
              <a:latin typeface="Arial MT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7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Rushabh Jadhav</dc:creator>
  <cp:lastModifiedBy>Rushabh Jadhav</cp:lastModifiedBy>
  <cp:revision>9</cp:revision>
  <dcterms:created xsi:type="dcterms:W3CDTF">2025-02-19T11:52:46Z</dcterms:created>
  <dcterms:modified xsi:type="dcterms:W3CDTF">2025-05-28T11:42:44Z</dcterms:modified>
</cp:coreProperties>
</file>